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733" r:id="rId4"/>
  </p:sldMasterIdLst>
  <p:notesMasterIdLst>
    <p:notesMasterId r:id="rId6"/>
  </p:notesMasterIdLst>
  <p:handoutMasterIdLst>
    <p:handoutMasterId r:id="rId7"/>
  </p:handoutMasterIdLst>
  <p:sldIdLst>
    <p:sldId id="439" r:id="rId5"/>
  </p:sldIdLst>
  <p:sldSz cx="12192000" cy="6858000"/>
  <p:notesSz cx="7010400" cy="9236075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EC66062D-BF3E-40B8-A799-8DA0812C3A92}">
          <p14:sldIdLst>
            <p14:sldId id="439"/>
          </p14:sldIdLst>
        </p14:section>
      </p14:sectionLst>
    </p:ext>
    <p:ext uri="{EFAFB233-063F-42B5-8137-9DF3F51BA10A}">
      <p15:sldGuideLst xmlns:p15="http://schemas.microsoft.com/office/powerpoint/2012/main" xmlns="">
        <p15:guide id="1" orient="horz" pos="2136" userDrawn="1">
          <p15:clr>
            <a:srgbClr val="A4A3A4"/>
          </p15:clr>
        </p15:guide>
        <p15:guide id="2" pos="7312" userDrawn="1">
          <p15:clr>
            <a:srgbClr val="A4A3A4"/>
          </p15:clr>
        </p15:guide>
        <p15:guide id="3" orient="horz" pos="3240" userDrawn="1">
          <p15:clr>
            <a:srgbClr val="A4A3A4"/>
          </p15:clr>
        </p15:guide>
        <p15:guide id="4" orient="horz" pos="1344" userDrawn="1">
          <p15:clr>
            <a:srgbClr val="A4A3A4"/>
          </p15:clr>
        </p15:guide>
        <p15:guide id="5" orient="horz" pos="3504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37921"/>
    <a:srgbClr val="4196D2"/>
    <a:srgbClr val="F3C01D"/>
    <a:srgbClr val="E93B24"/>
    <a:srgbClr val="F8981D"/>
    <a:srgbClr val="000000"/>
    <a:srgbClr val="6DB0E5"/>
    <a:srgbClr val="4794E0"/>
    <a:srgbClr val="ACCB32"/>
    <a:srgbClr val="FF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BD7ECB4-3992-4528-A86A-D76D662BC8C7}" v="38" dt="2020-04-24T21:58:04.836"/>
  </p1510:revLst>
</p1510:revInfo>
</file>

<file path=ppt/tableStyles.xml><?xml version="1.0" encoding="utf-8"?>
<a:tblStyleLst xmlns:a="http://schemas.openxmlformats.org/drawingml/2006/main" def="{5C22544A-7EE6-4342-B048-85BDC9FD1C3A}"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284E427A-3D55-4303-BF80-6455036E1DE7}" styleName="Themed Style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69C7853C-536D-4A76-A0AE-DD22124D55A5}" styleName="Themed Style 1 - Accent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0E3FDE45-AF77-4B5C-9715-49D594BDF05E}" styleName="Light Style 1 - Accent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272" autoAdjust="0"/>
    <p:restoredTop sz="96461" autoAdjust="0"/>
  </p:normalViewPr>
  <p:slideViewPr>
    <p:cSldViewPr snapToGrid="0">
      <p:cViewPr varScale="1">
        <p:scale>
          <a:sx n="82" d="100"/>
          <a:sy n="82" d="100"/>
        </p:scale>
        <p:origin x="-528" y="-77"/>
      </p:cViewPr>
      <p:guideLst>
        <p:guide orient="horz" pos="2136"/>
        <p:guide orient="horz" pos="3240"/>
        <p:guide orient="horz" pos="1344"/>
        <p:guide orient="horz" pos="3504"/>
        <p:guide pos="7312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-168"/>
    </p:cViewPr>
  </p:sorterViewPr>
  <p:notesViewPr>
    <p:cSldViewPr snapToGrid="0">
      <p:cViewPr varScale="1">
        <p:scale>
          <a:sx n="86" d="100"/>
          <a:sy n="86" d="100"/>
        </p:scale>
        <p:origin x="382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18" Type="http://schemas.microsoft.com/office/2015/10/relationships/revisionInfo" Target="revisionInfo.xml"/><Relationship Id="rId3" Type="http://schemas.openxmlformats.org/officeDocument/2006/relationships/customXml" Target="../customXml/item3.xml"/><Relationship Id="rId7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6" y="0"/>
            <a:ext cx="3038475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43" y="0"/>
            <a:ext cx="3038475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3F8EB67-DA54-453A-9F37-77CED02C6633}" type="datetimeFigureOut">
              <a:rPr lang="en-US" smtClean="0"/>
              <a:t>4/28/2020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6" y="8772525"/>
            <a:ext cx="3038475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43" y="8772525"/>
            <a:ext cx="3038475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2CD1B45-48E8-40DF-A365-B6CB58EF45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80687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7" y="8"/>
            <a:ext cx="3038387" cy="4635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383" y="8"/>
            <a:ext cx="3038387" cy="4635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C871D62-1519-4426-A2F2-6DFC3A8EF7E4}" type="datetimeFigureOut">
              <a:rPr lang="en-US" smtClean="0"/>
              <a:t>4/28/2020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35013" y="1154113"/>
            <a:ext cx="5540375" cy="311626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45311"/>
            <a:ext cx="5608320" cy="363626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7" y="8772506"/>
            <a:ext cx="3038387" cy="4635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383" y="8772506"/>
            <a:ext cx="3038387" cy="4635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C373B3E-8DC7-4709-9D82-49BF535FE6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095193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4/28/2020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950872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4/28/2020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64616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4/28/2020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5094725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 bwMode="gray">
          <a:xfrm>
            <a:off x="624987" y="274637"/>
            <a:ext cx="10988862" cy="938145"/>
          </a:xfrm>
        </p:spPr>
        <p:txBody>
          <a:bodyPr>
            <a:normAutofit/>
          </a:bodyPr>
          <a:lstStyle>
            <a:lvl1pPr>
              <a:defRPr sz="2200" baseline="0">
                <a:latin typeface="+mj-lt"/>
              </a:defRPr>
            </a:lvl1pPr>
          </a:lstStyle>
          <a:p>
            <a:r>
              <a:rPr lang="en-US" dirty="0"/>
              <a:t>Click to insert Key Finding (max 3 lines)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 bwMode="gray"/>
        <p:txBody>
          <a:bodyPr/>
          <a:lstStyle/>
          <a:p>
            <a:fld id="{30879362-658A-E344-B7E9-F19991414F7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4" name="Chart Placeholder 3"/>
          <p:cNvSpPr>
            <a:spLocks noGrp="1"/>
          </p:cNvSpPr>
          <p:nvPr>
            <p:ph type="chart" sz="quarter" idx="13"/>
          </p:nvPr>
        </p:nvSpPr>
        <p:spPr bwMode="gray">
          <a:xfrm>
            <a:off x="609599" y="2037807"/>
            <a:ext cx="10972800" cy="4088357"/>
          </a:xfrm>
        </p:spPr>
        <p:txBody>
          <a:bodyPr/>
          <a:lstStyle>
            <a:lvl1pPr>
              <a:defRPr>
                <a:solidFill>
                  <a:schemeClr val="bg1">
                    <a:lumMod val="50000"/>
                  </a:schemeClr>
                </a:solidFill>
                <a:latin typeface="+mj-lt"/>
              </a:defRPr>
            </a:lvl1pPr>
          </a:lstStyle>
          <a:p>
            <a:r>
              <a:rPr lang="en-US"/>
              <a:t>Click icon to add chart</a:t>
            </a:r>
            <a:endParaRPr lang="en-US" dirty="0"/>
          </a:p>
        </p:txBody>
      </p:sp>
      <p:sp>
        <p:nvSpPr>
          <p:cNvPr id="11" name="Rectangle 10"/>
          <p:cNvSpPr/>
          <p:nvPr userDrawn="1"/>
        </p:nvSpPr>
        <p:spPr>
          <a:xfrm>
            <a:off x="624987" y="1396182"/>
            <a:ext cx="10974347" cy="560564"/>
          </a:xfrm>
          <a:prstGeom prst="rect">
            <a:avLst/>
          </a:prstGeom>
          <a:solidFill>
            <a:schemeClr val="tx2"/>
          </a:solidFill>
        </p:spPr>
        <p:txBody>
          <a:bodyPr wrap="square" anchor="ctr">
            <a:noAutofit/>
          </a:bodyPr>
          <a:lstStyle/>
          <a:p>
            <a:endParaRPr lang="en-US" sz="1600" b="1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" name="Text Placeholder 17"/>
          <p:cNvSpPr>
            <a:spLocks noGrp="1"/>
          </p:cNvSpPr>
          <p:nvPr>
            <p:ph type="body" sz="quarter" idx="15" hasCustomPrompt="1"/>
          </p:nvPr>
        </p:nvSpPr>
        <p:spPr>
          <a:xfrm>
            <a:off x="624987" y="1396182"/>
            <a:ext cx="10974347" cy="560564"/>
          </a:xfrm>
        </p:spPr>
        <p:txBody>
          <a:bodyPr vert="horz" lIns="91440" tIns="45720" rIns="91440" bIns="45720" rtlCol="0" anchor="ctr" anchorCtr="0">
            <a:noAutofit/>
          </a:bodyPr>
          <a:lstStyle>
            <a:lvl1pPr>
              <a:defRPr lang="en-US" sz="1600" b="1" dirty="0">
                <a:solidFill>
                  <a:schemeClr val="bg1"/>
                </a:solidFill>
                <a:latin typeface="+mn-lt"/>
                <a:ea typeface="+mn-ea"/>
                <a:cs typeface="+mn-cs"/>
              </a:defRPr>
            </a:lvl1pPr>
          </a:lstStyle>
          <a:p>
            <a:pPr marL="0" lvl="0" indent="0">
              <a:buNone/>
            </a:pPr>
            <a:r>
              <a:rPr lang="en-US" dirty="0"/>
              <a:t>Click to insert Survey Question (max 2 lines)</a:t>
            </a:r>
          </a:p>
        </p:txBody>
      </p:sp>
      <p:sp>
        <p:nvSpPr>
          <p:cNvPr id="10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153400" y="6477000"/>
            <a:ext cx="2590800" cy="318831"/>
          </a:xfrm>
        </p:spPr>
        <p:txBody>
          <a:bodyPr/>
          <a:lstStyle/>
          <a:p>
            <a:pPr algn="r"/>
            <a:r>
              <a:rPr lang="en-US"/>
              <a:t>© IDC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170679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4/28/2020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78495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4/28/2020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37269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4/28/2020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82812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4/28/2020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572905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4/28/2020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684440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4/28/2020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217975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4/28/2020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586903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4/28/2020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638189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4/28/2020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889214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4" r:id="rId1"/>
    <p:sldLayoutId id="2147483735" r:id="rId2"/>
    <p:sldLayoutId id="2147483736" r:id="rId3"/>
    <p:sldLayoutId id="2147483737" r:id="rId4"/>
    <p:sldLayoutId id="2147483738" r:id="rId5"/>
    <p:sldLayoutId id="2147483739" r:id="rId6"/>
    <p:sldLayoutId id="2147483740" r:id="rId7"/>
    <p:sldLayoutId id="2147483741" r:id="rId8"/>
    <p:sldLayoutId id="2147483742" r:id="rId9"/>
    <p:sldLayoutId id="2147483743" r:id="rId10"/>
    <p:sldLayoutId id="2147483744" r:id="rId11"/>
    <p:sldLayoutId id="2147483745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itle 1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xxxxxxxxxxxxxxxxxxxxxxxxxxxxxx</a:t>
            </a:r>
            <a:endParaRPr lang="en-US" dirty="0"/>
          </a:p>
        </p:txBody>
      </p:sp>
      <p:sp>
        <p:nvSpPr>
          <p:cNvPr id="15" name="Text Placeholder 14"/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err="1"/>
              <a:t>Abc</a:t>
            </a:r>
            <a:r>
              <a:rPr lang="en-US"/>
              <a:t> def </a:t>
            </a:r>
            <a:r>
              <a:rPr lang="en-US" err="1"/>
              <a:t>ghi</a:t>
            </a:r>
            <a:r>
              <a:rPr lang="en-US"/>
              <a:t> </a:t>
            </a:r>
            <a:r>
              <a:rPr lang="en-US" err="1"/>
              <a:t>jkl</a:t>
            </a:r>
            <a:r>
              <a:rPr lang="en-US"/>
              <a:t>....</a:t>
            </a:r>
          </a:p>
        </p:txBody>
      </p:sp>
    </p:spTree>
    <p:extLst>
      <p:ext uri="{BB962C8B-B14F-4D97-AF65-F5344CB8AC3E}">
        <p14:creationId xmlns:p14="http://schemas.microsoft.com/office/powerpoint/2010/main" val="93435633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SharedWithUsers xmlns="f7fc99a9-1408-4417-89aa-c9db333ca84a">
      <UserInfo>
        <DisplayName>Hanna Lee</DisplayName>
        <AccountId>48</AccountId>
        <AccountType/>
      </UserInfo>
      <UserInfo>
        <DisplayName>Jiri Rybar</DisplayName>
        <AccountId>49</AccountId>
        <AccountType/>
      </UserInfo>
      <UserInfo>
        <DisplayName>Konstantinos Tolikas</DisplayName>
        <AccountId>20</AccountId>
        <AccountType/>
      </UserInfo>
    </SharedWithUsers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A87E051ADE3DD48A575E4968020821D" ma:contentTypeVersion="2" ma:contentTypeDescription="Create a new document." ma:contentTypeScope="" ma:versionID="c294d27db4db6f81bdaa2529e3eaec24">
  <xsd:schema xmlns:xsd="http://www.w3.org/2001/XMLSchema" xmlns:xs="http://www.w3.org/2001/XMLSchema" xmlns:p="http://schemas.microsoft.com/office/2006/metadata/properties" xmlns:ns2="f7fc99a9-1408-4417-89aa-c9db333ca84a" targetNamespace="http://schemas.microsoft.com/office/2006/metadata/properties" ma:root="true" ma:fieldsID="2a64cc3c48d7eca7dcfbd1d5bdb1ab14" ns2:_="">
    <xsd:import namespace="f7fc99a9-1408-4417-89aa-c9db333ca84a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f7fc99a9-1408-4417-89aa-c9db333ca84a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Shared With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E0A236D0-F6FA-4FC3-825A-87DB7DFC7212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DB337D8A-52DB-4E7E-B47D-AD11FFFEC35B}">
  <ds:schemaRefs>
    <ds:schemaRef ds:uri="http://purl.org/dc/dcmitype/"/>
    <ds:schemaRef ds:uri="http://schemas.microsoft.com/office/2006/metadata/properties"/>
    <ds:schemaRef ds:uri="http://schemas.microsoft.com/office/2006/documentManagement/types"/>
    <ds:schemaRef ds:uri="http://www.w3.org/XML/1998/namespace"/>
    <ds:schemaRef ds:uri="http://purl.org/dc/terms/"/>
    <ds:schemaRef ds:uri="http://schemas.openxmlformats.org/package/2006/metadata/core-properties"/>
    <ds:schemaRef ds:uri="f7fc99a9-1408-4417-89aa-c9db333ca84a"/>
    <ds:schemaRef ds:uri="http://schemas.microsoft.com/office/infopath/2007/PartnerControls"/>
    <ds:schemaRef ds:uri="http://purl.org/dc/elements/1.1/"/>
  </ds:schemaRefs>
</ds:datastoreItem>
</file>

<file path=customXml/itemProps3.xml><?xml version="1.0" encoding="utf-8"?>
<ds:datastoreItem xmlns:ds="http://schemas.openxmlformats.org/officeDocument/2006/customXml" ds:itemID="{26B212FF-5959-4756-8AAB-B41A4B876F17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f7fc99a9-1408-4417-89aa-c9db333ca84a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IDC_Survey_PPT_Template (3)</Template>
  <TotalTime>519</TotalTime>
  <Words>6</Words>
  <Application>Microsoft Office PowerPoint</Application>
  <PresentationFormat>Custom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xxxxxxxxxxxxxxxxxxxxxxxxxxxxxx</vt:lpstr>
    </vt:vector>
  </TitlesOfParts>
  <Company>IDC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Matthew Eastwood</dc:creator>
  <cp:lastModifiedBy>xisco</cp:lastModifiedBy>
  <cp:revision>71</cp:revision>
  <cp:lastPrinted>2016-09-23T17:50:30Z</cp:lastPrinted>
  <dcterms:created xsi:type="dcterms:W3CDTF">2018-03-12T19:30:19Z</dcterms:created>
  <dcterms:modified xsi:type="dcterms:W3CDTF">2020-04-28T12:39:43Z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0x0101001A87E051ADE3DD48A575E4968020821D</vt:lpwstr>
  </property>
</Properties>
</file>

<file path=docProps/thumbnail.jpeg>
</file>